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B07119-BD91-40B0-99E1-55D32BB2043A}" type="datetimeFigureOut">
              <a:rPr lang="en-NZ" smtClean="0"/>
              <a:t>17/06/2011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CD6E2-71BC-4E91-89B2-160EC08A1605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B07119-BD91-40B0-99E1-55D32BB2043A}" type="datetimeFigureOut">
              <a:rPr lang="en-NZ" smtClean="0"/>
              <a:t>17/06/2011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CD6E2-71BC-4E91-89B2-160EC08A1605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B07119-BD91-40B0-99E1-55D32BB2043A}" type="datetimeFigureOut">
              <a:rPr lang="en-NZ" smtClean="0"/>
              <a:t>17/06/2011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CD6E2-71BC-4E91-89B2-160EC08A1605}" type="slidenum">
              <a:rPr lang="en-NZ" smtClean="0"/>
              <a:t>‹#›</a:t>
            </a:fld>
            <a:endParaRPr lang="en-NZ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B07119-BD91-40B0-99E1-55D32BB2043A}" type="datetimeFigureOut">
              <a:rPr lang="en-NZ" smtClean="0"/>
              <a:t>17/06/2011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CD6E2-71BC-4E91-89B2-160EC08A1605}" type="slidenum">
              <a:rPr lang="en-NZ" smtClean="0"/>
              <a:t>‹#›</a:t>
            </a:fld>
            <a:endParaRPr lang="en-NZ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B07119-BD91-40B0-99E1-55D32BB2043A}" type="datetimeFigureOut">
              <a:rPr lang="en-NZ" smtClean="0"/>
              <a:t>17/06/2011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CD6E2-71BC-4E91-89B2-160EC08A1605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B07119-BD91-40B0-99E1-55D32BB2043A}" type="datetimeFigureOut">
              <a:rPr lang="en-NZ" smtClean="0"/>
              <a:t>17/06/2011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CD6E2-71BC-4E91-89B2-160EC08A1605}" type="slidenum">
              <a:rPr lang="en-NZ" smtClean="0"/>
              <a:t>‹#›</a:t>
            </a:fld>
            <a:endParaRPr lang="en-NZ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B07119-BD91-40B0-99E1-55D32BB2043A}" type="datetimeFigureOut">
              <a:rPr lang="en-NZ" smtClean="0"/>
              <a:t>17/06/2011</a:t>
            </a:fld>
            <a:endParaRPr lang="en-N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CD6E2-71BC-4E91-89B2-160EC08A1605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B07119-BD91-40B0-99E1-55D32BB2043A}" type="datetimeFigureOut">
              <a:rPr lang="en-NZ" smtClean="0"/>
              <a:t>17/06/2011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CD6E2-71BC-4E91-89B2-160EC08A1605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B07119-BD91-40B0-99E1-55D32BB2043A}" type="datetimeFigureOut">
              <a:rPr lang="en-NZ" smtClean="0"/>
              <a:t>17/06/2011</a:t>
            </a:fld>
            <a:endParaRPr lang="en-N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CD6E2-71BC-4E91-89B2-160EC08A1605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B07119-BD91-40B0-99E1-55D32BB2043A}" type="datetimeFigureOut">
              <a:rPr lang="en-NZ" smtClean="0"/>
              <a:t>17/06/2011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CD6E2-71BC-4E91-89B2-160EC08A1605}" type="slidenum">
              <a:rPr lang="en-NZ" smtClean="0"/>
              <a:t>‹#›</a:t>
            </a:fld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B07119-BD91-40B0-99E1-55D32BB2043A}" type="datetimeFigureOut">
              <a:rPr lang="en-NZ" smtClean="0"/>
              <a:t>17/06/2011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CD6E2-71BC-4E91-89B2-160EC08A1605}" type="slidenum">
              <a:rPr lang="en-NZ" smtClean="0"/>
              <a:t>‹#›</a:t>
            </a:fld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6EB07119-BD91-40B0-99E1-55D32BB2043A}" type="datetimeFigureOut">
              <a:rPr lang="en-NZ" smtClean="0"/>
              <a:t>17/06/2011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693CD6E2-71BC-4E91-89B2-160EC08A1605}" type="slidenum">
              <a:rPr lang="en-NZ" smtClean="0"/>
              <a:t>‹#›</a:t>
            </a:fld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16831"/>
            <a:ext cx="7772400" cy="1683619"/>
          </a:xfrm>
        </p:spPr>
        <p:txBody>
          <a:bodyPr>
            <a:normAutofit fontScale="90000"/>
          </a:bodyPr>
          <a:lstStyle/>
          <a:p>
            <a:r>
              <a:rPr lang="en-US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The Life of Franklin </a:t>
            </a:r>
            <a:br>
              <a:rPr lang="en-US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</a:br>
            <a:r>
              <a:rPr lang="en-US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Roosevelt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2000" dirty="0" smtClean="0"/>
              <a:t>1933-1945</a:t>
            </a:r>
            <a:br>
              <a:rPr lang="en-US" sz="2000" dirty="0" smtClean="0"/>
            </a:br>
            <a:endParaRPr lang="en-NZ" sz="2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26008" y="3573016"/>
            <a:ext cx="6400800" cy="1473200"/>
          </a:xfrm>
        </p:spPr>
        <p:txBody>
          <a:bodyPr/>
          <a:lstStyle/>
          <a:p>
            <a:r>
              <a:rPr lang="en-US" dirty="0" smtClean="0"/>
              <a:t>By Emily </a:t>
            </a:r>
            <a:r>
              <a:rPr lang="en-US" dirty="0" err="1" smtClean="0"/>
              <a:t>Everitt</a:t>
            </a:r>
            <a:endParaRPr lang="en-NZ" dirty="0"/>
          </a:p>
        </p:txBody>
      </p:sp>
      <p:sp>
        <p:nvSpPr>
          <p:cNvPr id="5" name="TextBox 4"/>
          <p:cNvSpPr txBox="1"/>
          <p:nvPr/>
        </p:nvSpPr>
        <p:spPr>
          <a:xfrm>
            <a:off x="2269831" y="1187284"/>
            <a:ext cx="446449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“The only thing we have to fear is fear itself.”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NZ" dirty="0"/>
          </a:p>
        </p:txBody>
      </p:sp>
      <p:pic>
        <p:nvPicPr>
          <p:cNvPr id="1026" name="Picture 2" descr="http://splashman.phoenix.wikispaces.net/file/view/franklin_roosevelt.jpg/144995395/franklin_roosevelt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3861048"/>
            <a:ext cx="2348977" cy="17251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www.whitehouse.gov/assets/presidents/32fr_header_sm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4327" y="326976"/>
            <a:ext cx="2160240" cy="13254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971652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0000">
        <p:wheel spokes="1"/>
      </p:transition>
    </mc:Choice>
    <mc:Fallback>
      <p:transition spd="slow" advTm="10000">
        <p:wheel spokes="1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Franklin Delano Roosevelt. </a:t>
            </a:r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President in 1932-9455.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NZ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Who Am I?</a:t>
            </a:r>
            <a:endParaRPr lang="en-NZ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4653136"/>
            <a:ext cx="2617093" cy="19354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27113" y="3439682"/>
            <a:ext cx="2466975" cy="1847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436453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Tm="10000">
        <p:dissolve/>
      </p:transition>
    </mc:Choice>
    <mc:Fallback>
      <p:transition spd="slow" advTm="10000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Born in 1882 at Hyde park, new york.</a:t>
            </a:r>
          </a:p>
          <a:p>
            <a:endParaRPr lang="en-US" dirty="0"/>
          </a:p>
          <a:p>
            <a:r>
              <a:rPr lang="en-US" dirty="0" smtClean="0"/>
              <a:t>Admired my fifth cousin Theodore Roosevelt.</a:t>
            </a:r>
          </a:p>
          <a:p>
            <a:endParaRPr lang="en-US" dirty="0"/>
          </a:p>
          <a:p>
            <a:r>
              <a:rPr lang="en-US" dirty="0" smtClean="0"/>
              <a:t>Married Eleanor Roosevelt.</a:t>
            </a:r>
          </a:p>
          <a:p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endParaRPr lang="en-NZ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Birth, childhood and</a:t>
            </a:r>
            <a:br>
              <a:rPr lang="en-US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</a:br>
            <a:r>
              <a:rPr lang="en-US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teenage years</a:t>
            </a:r>
            <a:endParaRPr lang="en-NZ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2280" y="3284984"/>
            <a:ext cx="1735485" cy="17281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8" y="4840171"/>
            <a:ext cx="1656184" cy="18002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254203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 advTm="10000">
        <p:checker/>
      </p:transition>
    </mc:Choice>
    <mc:Fallback>
      <p:transition spd="slow" advTm="10000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813255" y="2453349"/>
            <a:ext cx="7408333" cy="4065902"/>
          </a:xfrm>
          <a:ln>
            <a:solidFill>
              <a:schemeClr val="accent1"/>
            </a:solidFill>
          </a:ln>
        </p:spPr>
        <p:txBody>
          <a:bodyPr/>
          <a:lstStyle/>
          <a:p>
            <a:r>
              <a:rPr lang="en-US" dirty="0" smtClean="0"/>
              <a:t>Entered public services through politics but as a Democrat</a:t>
            </a:r>
          </a:p>
          <a:p>
            <a:endParaRPr lang="en-US" dirty="0" smtClean="0"/>
          </a:p>
          <a:p>
            <a:r>
              <a:rPr lang="en-US" dirty="0" smtClean="0"/>
              <a:t>Won election to the new york senate in 1910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President Wilson appointed me assistant secretary of the navy </a:t>
            </a:r>
          </a:p>
          <a:p>
            <a:endParaRPr lang="en-US" dirty="0"/>
          </a:p>
          <a:p>
            <a:endParaRPr lang="en-US" dirty="0" smtClean="0"/>
          </a:p>
          <a:p>
            <a:endParaRPr lang="en-NZ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As an Adult</a:t>
            </a:r>
            <a:endParaRPr lang="en-NZ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264" y="3212976"/>
            <a:ext cx="1273324" cy="12733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1507882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400" advTm="10000">
        <p14:honeycomb/>
      </p:transition>
    </mc:Choice>
    <mc:Fallback>
      <p:transition spd="slow" advTm="10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95536" y="2420888"/>
            <a:ext cx="5688633" cy="3633267"/>
          </a:xfrm>
        </p:spPr>
        <p:txBody>
          <a:bodyPr/>
          <a:lstStyle/>
          <a:p>
            <a:endParaRPr lang="en-US" dirty="0"/>
          </a:p>
          <a:p>
            <a:endParaRPr lang="en-US" dirty="0" smtClean="0"/>
          </a:p>
          <a:p>
            <a:endParaRPr lang="en-NZ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Work</a:t>
            </a:r>
            <a:endParaRPr lang="en-NZ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3364857"/>
            <a:ext cx="2752725" cy="2847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434332" y="2369962"/>
            <a:ext cx="5544616" cy="60939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q"/>
            </a:pPr>
            <a:r>
              <a:rPr lang="en-US" sz="2400" dirty="0" smtClean="0">
                <a:solidFill>
                  <a:schemeClr val="accent2">
                    <a:lumMod val="50000"/>
                  </a:schemeClr>
                </a:solidFill>
              </a:rPr>
              <a:t>Democratic nominee for vice president in 1920</a:t>
            </a:r>
          </a:p>
          <a:p>
            <a:pPr marL="285750" indent="-285750">
              <a:buFont typeface="Wingdings" pitchFamily="2" charset="2"/>
              <a:buChar char="q"/>
            </a:pPr>
            <a:endParaRPr lang="en-US" sz="2400" dirty="0">
              <a:solidFill>
                <a:schemeClr val="accent2">
                  <a:lumMod val="50000"/>
                </a:schemeClr>
              </a:solidFill>
            </a:endParaRPr>
          </a:p>
          <a:p>
            <a:endParaRPr lang="en-US" sz="2400" dirty="0">
              <a:solidFill>
                <a:schemeClr val="accent2">
                  <a:lumMod val="50000"/>
                </a:schemeClr>
              </a:solidFill>
            </a:endParaRPr>
          </a:p>
          <a:p>
            <a:pPr marL="342900" indent="-342900">
              <a:buFont typeface="Wingdings" pitchFamily="2" charset="2"/>
              <a:buChar char="q"/>
            </a:pPr>
            <a:r>
              <a:rPr lang="en-US" sz="2400" dirty="0" smtClean="0">
                <a:solidFill>
                  <a:schemeClr val="accent2">
                    <a:lumMod val="50000"/>
                  </a:schemeClr>
                </a:solidFill>
              </a:rPr>
              <a:t>First governor of New York in 1928 </a:t>
            </a:r>
          </a:p>
          <a:p>
            <a:pPr marL="342900" indent="-342900">
              <a:buFont typeface="Wingdings" pitchFamily="2" charset="2"/>
              <a:buChar char="q"/>
            </a:pPr>
            <a:endParaRPr lang="en-US" sz="2400" dirty="0">
              <a:solidFill>
                <a:schemeClr val="accent2">
                  <a:lumMod val="50000"/>
                </a:schemeClr>
              </a:solidFill>
            </a:endParaRPr>
          </a:p>
          <a:p>
            <a:pPr marL="342900" indent="-342900">
              <a:buFont typeface="Wingdings" pitchFamily="2" charset="2"/>
              <a:buChar char="q"/>
            </a:pPr>
            <a:endParaRPr lang="en-US" sz="2400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marL="342900" indent="-342900">
              <a:buFont typeface="Wingdings" pitchFamily="2" charset="2"/>
              <a:buChar char="q"/>
            </a:pPr>
            <a:endParaRPr lang="en-US" sz="2400" dirty="0">
              <a:solidFill>
                <a:schemeClr val="accent2">
                  <a:lumMod val="50000"/>
                </a:schemeClr>
              </a:solidFill>
            </a:endParaRPr>
          </a:p>
          <a:p>
            <a:pPr marL="342900" indent="-342900">
              <a:buFont typeface="Wingdings" pitchFamily="2" charset="2"/>
              <a:buChar char="q"/>
            </a:pPr>
            <a:r>
              <a:rPr lang="en-US" sz="2400" dirty="0" smtClean="0">
                <a:solidFill>
                  <a:schemeClr val="accent2">
                    <a:lumMod val="50000"/>
                  </a:schemeClr>
                </a:solidFill>
              </a:rPr>
              <a:t>Elected president in 1933</a:t>
            </a:r>
            <a:endParaRPr lang="en-US" sz="2400" dirty="0">
              <a:solidFill>
                <a:schemeClr val="accent2">
                  <a:lumMod val="50000"/>
                </a:schemeClr>
              </a:solidFill>
            </a:endParaRPr>
          </a:p>
          <a:p>
            <a:pPr marL="285750" indent="-285750">
              <a:buFont typeface="Wingdings" pitchFamily="2" charset="2"/>
              <a:buChar char="q"/>
            </a:pPr>
            <a:endParaRPr lang="en-US" sz="2400" dirty="0" smtClean="0"/>
          </a:p>
          <a:p>
            <a:pPr marL="285750" indent="-285750">
              <a:buFont typeface="Wingdings" pitchFamily="2" charset="2"/>
              <a:buChar char="q"/>
            </a:pPr>
            <a:endParaRPr lang="en-US" sz="2400" dirty="0"/>
          </a:p>
          <a:p>
            <a:pPr marL="285750" indent="-285750">
              <a:buFont typeface="Wingdings" pitchFamily="2" charset="2"/>
              <a:buChar char="q"/>
            </a:pPr>
            <a:endParaRPr lang="en-US" dirty="0" smtClean="0"/>
          </a:p>
          <a:p>
            <a:pPr marL="285750" indent="-285750">
              <a:buFont typeface="Wingdings" pitchFamily="2" charset="2"/>
              <a:buChar char="q"/>
            </a:pPr>
            <a:endParaRPr lang="en-US" dirty="0"/>
          </a:p>
          <a:p>
            <a:pPr marL="285750" indent="-285750">
              <a:buFont typeface="Wingdings" pitchFamily="2" charset="2"/>
              <a:buChar char="q"/>
            </a:pPr>
            <a:endParaRPr lang="en-US" dirty="0" smtClean="0"/>
          </a:p>
          <a:p>
            <a:pPr marL="285750" indent="-285750">
              <a:buFont typeface="Wingdings" pitchFamily="2" charset="2"/>
              <a:buChar char="q"/>
            </a:pPr>
            <a:endParaRPr lang="en-US" dirty="0"/>
          </a:p>
          <a:p>
            <a:pPr marL="285750" indent="-285750">
              <a:buFont typeface="Wingdings" pitchFamily="2" charset="2"/>
              <a:buChar char="q"/>
            </a:pPr>
            <a:endParaRPr lang="en-US" dirty="0" smtClean="0"/>
          </a:p>
          <a:p>
            <a:pPr marL="285750" indent="-285750">
              <a:buFont typeface="Wingdings" pitchFamily="2" charset="2"/>
              <a:buChar char="q"/>
            </a:pPr>
            <a:endParaRPr lang="en-US" dirty="0"/>
          </a:p>
          <a:p>
            <a:pPr marL="285750" indent="-285750">
              <a:buFont typeface="Wingdings" pitchFamily="2" charset="2"/>
              <a:buChar char="q"/>
            </a:pP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98325811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Tm="10000">
        <p14:ripple/>
      </p:transition>
    </mc:Choice>
    <mc:Fallback>
      <p:transition spd="slow" advTm="10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113</TotalTime>
  <Words>105</Words>
  <Application>Microsoft Office PowerPoint</Application>
  <PresentationFormat>On-screen Show (4:3)</PresentationFormat>
  <Paragraphs>46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Waveform</vt:lpstr>
      <vt:lpstr>The Life of Franklin  Roosevelt 1933-1945 </vt:lpstr>
      <vt:lpstr>Who Am I?</vt:lpstr>
      <vt:lpstr>Birth, childhood and  teenage years</vt:lpstr>
      <vt:lpstr>As an Adult</vt:lpstr>
      <vt:lpstr>Work</vt:lpstr>
    </vt:vector>
  </TitlesOfParts>
  <Company> 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u_wkstn0001</dc:creator>
  <cp:lastModifiedBy>u_wkstn0001</cp:lastModifiedBy>
  <cp:revision>11</cp:revision>
  <dcterms:created xsi:type="dcterms:W3CDTF">2011-06-16T22:24:46Z</dcterms:created>
  <dcterms:modified xsi:type="dcterms:W3CDTF">2011-06-17T00:17:55Z</dcterms:modified>
</cp:coreProperties>
</file>